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7" r:id="rId2"/>
    <p:sldId id="256" r:id="rId3"/>
    <p:sldId id="258" r:id="rId4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3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61" d="100"/>
          <a:sy n="61" d="100"/>
        </p:scale>
        <p:origin x="7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82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8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673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499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6677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216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88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8894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70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456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837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A71AF-7D11-DE47-B536-2EB60306CCC2}" type="datetimeFigureOut">
              <a:rPr lang="pt-BR" smtClean="0"/>
              <a:t>09/07/2026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9E9A6-E7DD-B448-80B4-DF5409F7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072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3439775" cy="7559675"/>
          </a:xfrm>
          <a:prstGeom prst="rect">
            <a:avLst/>
          </a:prstGeom>
          <a:solidFill>
            <a:srgbClr val="0063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63AF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6CE7F15-9C0D-D81B-C284-EEC617A2E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646" y="0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1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0173" t="-89" r="10476" b="84861"/>
          <a:stretch/>
        </p:blipFill>
        <p:spPr>
          <a:xfrm>
            <a:off x="0" y="0"/>
            <a:ext cx="11981793" cy="129849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902DB8A-304C-6000-CE67-271C382A6694}"/>
              </a:ext>
            </a:extLst>
          </p:cNvPr>
          <p:cNvSpPr txBox="1"/>
          <p:nvPr/>
        </p:nvSpPr>
        <p:spPr>
          <a:xfrm>
            <a:off x="1361363" y="252834"/>
            <a:ext cx="694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chemeClr val="bg1"/>
                </a:solidFill>
              </a:rPr>
              <a:t>Título</a:t>
            </a: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8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3439775" cy="7559675"/>
          </a:xfrm>
          <a:prstGeom prst="rect">
            <a:avLst/>
          </a:prstGeom>
          <a:solidFill>
            <a:srgbClr val="0063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63AF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36FF630-0CBA-97F5-EBD9-55B16D218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2780"/>
            <a:ext cx="10691812" cy="755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1</Words>
  <Application>Microsoft Office PowerPoint</Application>
  <PresentationFormat>Personalizar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João Victor Zauith de Pauli</dc:creator>
  <cp:lastModifiedBy>Alysson</cp:lastModifiedBy>
  <cp:revision>5</cp:revision>
  <dcterms:created xsi:type="dcterms:W3CDTF">2026-06-01T14:37:13Z</dcterms:created>
  <dcterms:modified xsi:type="dcterms:W3CDTF">2026-07-09T18:07:24Z</dcterms:modified>
</cp:coreProperties>
</file>